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71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1883-9F91-4B3E-8B5B-2C2BE2A46CC6}" type="datetimeFigureOut">
              <a:rPr lang="nl-NL" smtClean="0"/>
              <a:t>21-7-2016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D2C6-B55D-42C9-96D1-35EE088221E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7229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1883-9F91-4B3E-8B5B-2C2BE2A46CC6}" type="datetimeFigureOut">
              <a:rPr lang="nl-NL" smtClean="0"/>
              <a:t>21-7-2016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D2C6-B55D-42C9-96D1-35EE088221E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309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1883-9F91-4B3E-8B5B-2C2BE2A46CC6}" type="datetimeFigureOut">
              <a:rPr lang="nl-NL" smtClean="0"/>
              <a:t>21-7-2016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D2C6-B55D-42C9-96D1-35EE088221E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256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1883-9F91-4B3E-8B5B-2C2BE2A46CC6}" type="datetimeFigureOut">
              <a:rPr lang="nl-NL" smtClean="0"/>
              <a:t>21-7-2016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D2C6-B55D-42C9-96D1-35EE088221E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6536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1883-9F91-4B3E-8B5B-2C2BE2A46CC6}" type="datetimeFigureOut">
              <a:rPr lang="nl-NL" smtClean="0"/>
              <a:t>21-7-2016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D2C6-B55D-42C9-96D1-35EE088221E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8814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1883-9F91-4B3E-8B5B-2C2BE2A46CC6}" type="datetimeFigureOut">
              <a:rPr lang="nl-NL" smtClean="0"/>
              <a:t>21-7-2016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D2C6-B55D-42C9-96D1-35EE088221E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8036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1883-9F91-4B3E-8B5B-2C2BE2A46CC6}" type="datetimeFigureOut">
              <a:rPr lang="nl-NL" smtClean="0"/>
              <a:t>21-7-2016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D2C6-B55D-42C9-96D1-35EE088221E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2206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1883-9F91-4B3E-8B5B-2C2BE2A46CC6}" type="datetimeFigureOut">
              <a:rPr lang="nl-NL" smtClean="0"/>
              <a:t>21-7-2016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D2C6-B55D-42C9-96D1-35EE088221E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4120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1883-9F91-4B3E-8B5B-2C2BE2A46CC6}" type="datetimeFigureOut">
              <a:rPr lang="nl-NL" smtClean="0"/>
              <a:t>21-7-2016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D2C6-B55D-42C9-96D1-35EE088221E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7974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1883-9F91-4B3E-8B5B-2C2BE2A46CC6}" type="datetimeFigureOut">
              <a:rPr lang="nl-NL" smtClean="0"/>
              <a:t>21-7-2016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D2C6-B55D-42C9-96D1-35EE088221E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7803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1883-9F91-4B3E-8B5B-2C2BE2A46CC6}" type="datetimeFigureOut">
              <a:rPr lang="nl-NL" smtClean="0"/>
              <a:t>21-7-2016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D2C6-B55D-42C9-96D1-35EE088221E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53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A1883-9F91-4B3E-8B5B-2C2BE2A46CC6}" type="datetimeFigureOut">
              <a:rPr lang="nl-NL" smtClean="0"/>
              <a:t>21-7-2016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FD2C6-B55D-42C9-96D1-35EE088221E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4460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 b="1" dirty="0" smtClean="0"/>
              <a:t>CME</a:t>
            </a:r>
            <a:endParaRPr lang="nl-NL" b="1" dirty="0"/>
          </a:p>
        </p:txBody>
      </p:sp>
      <p:pic>
        <p:nvPicPr>
          <p:cNvPr id="6" name="NASA SDO - Spectacular Prominence Eruption, June 7, 2011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30124" y="1600200"/>
            <a:ext cx="588375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10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On-screen Show (4:3)</PresentationFormat>
  <Paragraphs>1</Paragraphs>
  <Slides>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CME</vt:lpstr>
    </vt:vector>
  </TitlesOfParts>
  <Company>TU Delft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CME</dc:title>
  <dc:creator>Jaap van Duin - CITG</dc:creator>
  <cp:lastModifiedBy>Jaap van Duin - CITG</cp:lastModifiedBy>
  <cp:revision>1</cp:revision>
  <dcterms:created xsi:type="dcterms:W3CDTF">2016-07-21T09:18:25Z</dcterms:created>
  <dcterms:modified xsi:type="dcterms:W3CDTF">2016-07-21T09:19:36Z</dcterms:modified>
</cp:coreProperties>
</file>