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25171-98D7-4265-8312-9D50AB917391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29896-6BAE-4BC6-81E4-58FE3E4276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083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5171-98D7-4265-8312-9D50AB917391}" type="datetimeFigureOut">
              <a:rPr lang="nl-NL" smtClean="0"/>
              <a:t>21-7-2016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29896-6BAE-4BC6-81E4-58FE3E42768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1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mtClean="0"/>
              <a:t>Tropo condities</a:t>
            </a:r>
            <a:endParaRPr lang="nl-NL" b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12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47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8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4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02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05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6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9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Tropo condities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Tropo condities</dc:title>
  <dc:creator>Jaap van Duin - CITG</dc:creator>
  <cp:lastModifiedBy>Jaap van Duin - CITG</cp:lastModifiedBy>
  <cp:revision>1</cp:revision>
  <dcterms:created xsi:type="dcterms:W3CDTF">2016-07-21T07:33:56Z</dcterms:created>
  <dcterms:modified xsi:type="dcterms:W3CDTF">2016-07-21T07:33:56Z</dcterms:modified>
</cp:coreProperties>
</file>