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25171-98D7-4265-8312-9D50AB917391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9896-6BAE-4BC6-81E4-58FE3E42768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0831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25171-98D7-4265-8312-9D50AB917391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29896-6BAE-4BC6-81E4-58FE3E42768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7162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smtClean="0"/>
              <a:t>Tropo condities</a:t>
            </a:r>
            <a:endParaRPr lang="nl-NL" b="1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0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112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47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82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40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573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405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6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202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605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563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918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879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On-screen Show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Tropo condities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TU Delft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Tropo condities</dc:title>
  <dc:creator>Jaap van Duin - CITG</dc:creator>
  <cp:lastModifiedBy>Jaap van Duin - CITG</cp:lastModifiedBy>
  <cp:revision>1</cp:revision>
  <dcterms:created xsi:type="dcterms:W3CDTF">2016-07-21T07:33:56Z</dcterms:created>
  <dcterms:modified xsi:type="dcterms:W3CDTF">2016-07-21T07:33:56Z</dcterms:modified>
</cp:coreProperties>
</file>