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83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10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10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60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29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32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88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080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9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1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33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BD08-CEAD-4677-8356-A57AEDD74A46}" type="datetimeFigureOut">
              <a:rPr lang="nl-NL" smtClean="0"/>
              <a:t>21-7-2016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050F1-679D-47A1-9106-699CF510EF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05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Een Aurora video’tje</a:t>
            </a:r>
            <a:endParaRPr lang="nl-NL" dirty="0"/>
          </a:p>
        </p:txBody>
      </p:sp>
      <p:pic>
        <p:nvPicPr>
          <p:cNvPr id="6" name="The Aurora (Northern Lights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380" y="1600200"/>
            <a:ext cx="7871240" cy="4525963"/>
          </a:xfrm>
        </p:spPr>
      </p:pic>
    </p:spTree>
    <p:extLst>
      <p:ext uri="{BB962C8B-B14F-4D97-AF65-F5344CB8AC3E}">
        <p14:creationId xmlns:p14="http://schemas.microsoft.com/office/powerpoint/2010/main" val="306946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434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Een Aurora video’tje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Aurora video’tje</dc:title>
  <dc:creator>Jaap van Duin - CITG</dc:creator>
  <cp:lastModifiedBy>Jaap van Duin - CITG</cp:lastModifiedBy>
  <cp:revision>1</cp:revision>
  <dcterms:created xsi:type="dcterms:W3CDTF">2016-07-21T08:56:42Z</dcterms:created>
  <dcterms:modified xsi:type="dcterms:W3CDTF">2016-07-21T08:58:24Z</dcterms:modified>
</cp:coreProperties>
</file>