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71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AACB-65AD-4113-8F51-17A37BE6420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F47E-CA0E-4E95-AA4B-FB63D4E91E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378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AACB-65AD-4113-8F51-17A37BE6420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F47E-CA0E-4E95-AA4B-FB63D4E91E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225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AACB-65AD-4113-8F51-17A37BE6420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F47E-CA0E-4E95-AA4B-FB63D4E91E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1737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AACB-65AD-4113-8F51-17A37BE6420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F47E-CA0E-4E95-AA4B-FB63D4E91E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465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AACB-65AD-4113-8F51-17A37BE6420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F47E-CA0E-4E95-AA4B-FB63D4E91E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743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AACB-65AD-4113-8F51-17A37BE6420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F47E-CA0E-4E95-AA4B-FB63D4E91E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87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AACB-65AD-4113-8F51-17A37BE6420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F47E-CA0E-4E95-AA4B-FB63D4E91E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385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AACB-65AD-4113-8F51-17A37BE6420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F47E-CA0E-4E95-AA4B-FB63D4E91E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9863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AACB-65AD-4113-8F51-17A37BE6420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F47E-CA0E-4E95-AA4B-FB63D4E91E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9293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AACB-65AD-4113-8F51-17A37BE6420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F47E-CA0E-4E95-AA4B-FB63D4E91E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2166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AACB-65AD-4113-8F51-17A37BE6420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F47E-CA0E-4E95-AA4B-FB63D4E91E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198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FAACB-65AD-4113-8F51-17A37BE6420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0F47E-CA0E-4E95-AA4B-FB63D4E91E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766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 b="1" dirty="0" err="1" smtClean="0"/>
              <a:t>Sporadic</a:t>
            </a:r>
            <a:r>
              <a:rPr lang="nl-NL" b="1" dirty="0" smtClean="0"/>
              <a:t> E QSO (Es)</a:t>
            </a:r>
            <a:endParaRPr lang="nl-NL" dirty="0"/>
          </a:p>
        </p:txBody>
      </p:sp>
      <p:pic>
        <p:nvPicPr>
          <p:cNvPr id="6" name="Sporadic E on 6m - YouTube_WMV V9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691" y="1600200"/>
            <a:ext cx="6034617" cy="4525963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9360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Sporadic E QSO (Es)</vt:lpstr>
    </vt:vector>
  </TitlesOfParts>
  <Company>TU Delft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Sporadic E QSO (Es)</dc:title>
  <dc:creator>Jaap van Duin - CITG</dc:creator>
  <cp:lastModifiedBy>Jaap van Duin - CITG</cp:lastModifiedBy>
  <cp:revision>1</cp:revision>
  <dcterms:created xsi:type="dcterms:W3CDTF">2016-07-21T09:23:12Z</dcterms:created>
  <dcterms:modified xsi:type="dcterms:W3CDTF">2016-07-21T09:24:13Z</dcterms:modified>
</cp:coreProperties>
</file>