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7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68F9-7A09-44EA-BCF6-A77C6513DEBF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4609-A296-4374-B85D-EFFA90E218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002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68F9-7A09-44EA-BCF6-A77C6513DEBF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4609-A296-4374-B85D-EFFA90E218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698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68F9-7A09-44EA-BCF6-A77C6513DEBF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4609-A296-4374-B85D-EFFA90E218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395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68F9-7A09-44EA-BCF6-A77C6513DEBF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4609-A296-4374-B85D-EFFA90E218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033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68F9-7A09-44EA-BCF6-A77C6513DEBF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4609-A296-4374-B85D-EFFA90E218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27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68F9-7A09-44EA-BCF6-A77C6513DEBF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4609-A296-4374-B85D-EFFA90E218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18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68F9-7A09-44EA-BCF6-A77C6513DEBF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4609-A296-4374-B85D-EFFA90E218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97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68F9-7A09-44EA-BCF6-A77C6513DEBF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4609-A296-4374-B85D-EFFA90E218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318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68F9-7A09-44EA-BCF6-A77C6513DEBF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4609-A296-4374-B85D-EFFA90E218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68F9-7A09-44EA-BCF6-A77C6513DEBF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4609-A296-4374-B85D-EFFA90E218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819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68F9-7A09-44EA-BCF6-A77C6513DEBF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4609-A296-4374-B85D-EFFA90E218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61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268F9-7A09-44EA-BCF6-A77C6513DEBF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B4609-A296-4374-B85D-EFFA90E2184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700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nl-NL" b="1" dirty="0" smtClean="0"/>
              <a:t>Hoorbaar!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smtClean="0"/>
              <a:t>Type V zonne-radio </a:t>
            </a:r>
            <a:r>
              <a:rPr lang="nl-NL" b="1" dirty="0" err="1" smtClean="0"/>
              <a:t>burst</a:t>
            </a:r>
            <a:r>
              <a:rPr lang="nl-NL" b="1" dirty="0" smtClean="0"/>
              <a:t> van het actieve gebied AR798 opgenomen op 15 september 2005 tussen 2037-2039 UT. Linker kanaal op 22.2 MHz, rechter kanaal op 22,7 </a:t>
            </a:r>
            <a:r>
              <a:rPr lang="nl-NL" b="1" dirty="0" err="1" smtClean="0"/>
              <a:t>Mhz</a:t>
            </a:r>
            <a:r>
              <a:rPr lang="nl-NL" b="1" dirty="0" smtClean="0"/>
              <a:t>. Een dergelijke emissie volgt op een Type III uitbarsting en zijn X-mode gepolariseerd.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sun-ar798-burst5-15-sep2005-ashcraft.mp3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62700" y="3558381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51944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</Words>
  <Application>Microsoft Office PowerPoint</Application>
  <PresentationFormat>On-screen Show (4:3)</PresentationFormat>
  <Paragraphs>2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Hoorbaar!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Hoorbaar!</dc:title>
  <dc:creator>Jaap van Duin - CITG</dc:creator>
  <cp:lastModifiedBy>Jaap van Duin - CITG</cp:lastModifiedBy>
  <cp:revision>1</cp:revision>
  <dcterms:created xsi:type="dcterms:W3CDTF">2016-07-21T08:59:02Z</dcterms:created>
  <dcterms:modified xsi:type="dcterms:W3CDTF">2016-07-21T09:20:40Z</dcterms:modified>
</cp:coreProperties>
</file>