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94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48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26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8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66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75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84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8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3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0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B815-9DA9-47BC-B3F2-890F34BB5E20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2ECC9-2CC2-4D7F-81FD-CE1D959173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0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b="1" dirty="0" smtClean="0"/>
              <a:t>Nog Eentje!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nl-NL" b="1" dirty="0" smtClean="0"/>
              <a:t>Zonne-uitbarsting opgenomen op 18 MHz, opgenomen in de Universiteit van Florida Radio </a:t>
            </a:r>
            <a:r>
              <a:rPr lang="nl-NL" b="1" dirty="0" err="1" smtClean="0"/>
              <a:t>Observatory</a:t>
            </a:r>
            <a:r>
              <a:rPr lang="nl-NL" b="1" dirty="0" smtClean="0"/>
              <a:t> ( UFRO )</a:t>
            </a:r>
          </a:p>
          <a:p>
            <a:endParaRPr lang="nl-NL" dirty="0"/>
          </a:p>
        </p:txBody>
      </p:sp>
      <p:pic>
        <p:nvPicPr>
          <p:cNvPr id="7" name="sun-burst-18mhz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2700" y="355838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784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On-screen Show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Nog Eentje!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Nog Eentje!</dc:title>
  <dc:creator>Jaap van Duin - CITG</dc:creator>
  <cp:lastModifiedBy>Jaap van Duin - CITG</cp:lastModifiedBy>
  <cp:revision>1</cp:revision>
  <dcterms:created xsi:type="dcterms:W3CDTF">2016-07-21T09:14:56Z</dcterms:created>
  <dcterms:modified xsi:type="dcterms:W3CDTF">2016-07-21T09:17:12Z</dcterms:modified>
</cp:coreProperties>
</file>