
<file path=[Content_Types].xml><?xml version="1.0" encoding="utf-8"?>
<Types xmlns="http://schemas.openxmlformats.org/package/2006/content-types">
  <Default Extension="mp3" ContentType="audio/unknown"/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1710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nl-N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7FB815-9DA9-47BC-B3F2-890F34BB5E20}" type="datetimeFigureOut">
              <a:rPr lang="nl-NL" smtClean="0"/>
              <a:t>21-7-2016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42ECC9-2CC2-4D7F-81FD-CE1D95917308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969482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7FB815-9DA9-47BC-B3F2-890F34BB5E20}" type="datetimeFigureOut">
              <a:rPr lang="nl-NL" smtClean="0"/>
              <a:t>21-7-2016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42ECC9-2CC2-4D7F-81FD-CE1D95917308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684864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7FB815-9DA9-47BC-B3F2-890F34BB5E20}" type="datetimeFigureOut">
              <a:rPr lang="nl-NL" smtClean="0"/>
              <a:t>21-7-2016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42ECC9-2CC2-4D7F-81FD-CE1D95917308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292687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7FB815-9DA9-47BC-B3F2-890F34BB5E20}" type="datetimeFigureOut">
              <a:rPr lang="nl-NL" smtClean="0"/>
              <a:t>21-7-2016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42ECC9-2CC2-4D7F-81FD-CE1D95917308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41535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7FB815-9DA9-47BC-B3F2-890F34BB5E20}" type="datetimeFigureOut">
              <a:rPr lang="nl-NL" smtClean="0"/>
              <a:t>21-7-2016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42ECC9-2CC2-4D7F-81FD-CE1D95917308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648522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7FB815-9DA9-47BC-B3F2-890F34BB5E20}" type="datetimeFigureOut">
              <a:rPr lang="nl-NL" smtClean="0"/>
              <a:t>21-7-2016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42ECC9-2CC2-4D7F-81FD-CE1D95917308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726613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7FB815-9DA9-47BC-B3F2-890F34BB5E20}" type="datetimeFigureOut">
              <a:rPr lang="nl-NL" smtClean="0"/>
              <a:t>21-7-2016</a:t>
            </a:fld>
            <a:endParaRPr lang="nl-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42ECC9-2CC2-4D7F-81FD-CE1D95917308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787596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7FB815-9DA9-47BC-B3F2-890F34BB5E20}" type="datetimeFigureOut">
              <a:rPr lang="nl-NL" smtClean="0"/>
              <a:t>21-7-2016</a:t>
            </a:fld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42ECC9-2CC2-4D7F-81FD-CE1D95917308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098436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7FB815-9DA9-47BC-B3F2-890F34BB5E20}" type="datetimeFigureOut">
              <a:rPr lang="nl-NL" smtClean="0"/>
              <a:t>21-7-2016</a:t>
            </a:fld>
            <a:endParaRPr lang="nl-N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42ECC9-2CC2-4D7F-81FD-CE1D95917308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27848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7FB815-9DA9-47BC-B3F2-890F34BB5E20}" type="datetimeFigureOut">
              <a:rPr lang="nl-NL" smtClean="0"/>
              <a:t>21-7-2016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42ECC9-2CC2-4D7F-81FD-CE1D95917308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82366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7FB815-9DA9-47BC-B3F2-890F34BB5E20}" type="datetimeFigureOut">
              <a:rPr lang="nl-NL" smtClean="0"/>
              <a:t>21-7-2016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42ECC9-2CC2-4D7F-81FD-CE1D95917308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87052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7FB815-9DA9-47BC-B3F2-890F34BB5E20}" type="datetimeFigureOut">
              <a:rPr lang="nl-NL" smtClean="0"/>
              <a:t>21-7-2016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42ECC9-2CC2-4D7F-81FD-CE1D95917308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23040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r>
              <a:rPr lang="nl-NL" b="1" dirty="0" smtClean="0"/>
              <a:t>Nog Eentje!</a:t>
            </a:r>
            <a:endParaRPr lang="nl-NL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>
          <a:solidFill>
            <a:schemeClr val="bg2"/>
          </a:solidFill>
        </p:spPr>
        <p:txBody>
          <a:bodyPr/>
          <a:lstStyle/>
          <a:p>
            <a:r>
              <a:rPr lang="nl-NL" b="1" dirty="0" smtClean="0"/>
              <a:t>Zonne-uitbarsting opgenomen op 18 MHz, opgenomen in de Universiteit van Florida Radio </a:t>
            </a:r>
            <a:r>
              <a:rPr lang="nl-NL" b="1" dirty="0" err="1" smtClean="0"/>
              <a:t>Observatory</a:t>
            </a:r>
            <a:r>
              <a:rPr lang="nl-NL" b="1" dirty="0" smtClean="0"/>
              <a:t> ( UFRO )</a:t>
            </a:r>
          </a:p>
          <a:p>
            <a:endParaRPr lang="nl-NL" dirty="0"/>
          </a:p>
        </p:txBody>
      </p:sp>
      <p:pic>
        <p:nvPicPr>
          <p:cNvPr id="7" name="sun-burst-18mhz.mp3">
            <a:hlinkClick r:id="" action="ppaction://media"/>
          </p:cNvPr>
          <p:cNvPicPr>
            <a:picLocks noGrp="1" noChangeAspect="1"/>
          </p:cNvPicPr>
          <p:nvPr>
            <p:ph sz="half" idx="2"/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362700" y="3558381"/>
            <a:ext cx="609600" cy="609600"/>
          </a:xfrm>
        </p:spPr>
      </p:pic>
    </p:spTree>
    <p:extLst>
      <p:ext uri="{BB962C8B-B14F-4D97-AF65-F5344CB8AC3E}">
        <p14:creationId xmlns:p14="http://schemas.microsoft.com/office/powerpoint/2010/main" val="9784037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9694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20</Words>
  <Application>Microsoft Office PowerPoint</Application>
  <PresentationFormat>On-screen Show (4:3)</PresentationFormat>
  <Paragraphs>2</Paragraphs>
  <Slides>1</Slides>
  <Notes>0</Notes>
  <HiddenSlides>0</HiddenSlides>
  <MMClips>1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Nog Eentje!</vt:lpstr>
    </vt:vector>
  </TitlesOfParts>
  <Company>TU Delft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Nog Eentje!</dc:title>
  <dc:creator>Jaap van Duin - CITG</dc:creator>
  <cp:lastModifiedBy>Jaap van Duin - CITG</cp:lastModifiedBy>
  <cp:revision>1</cp:revision>
  <dcterms:created xsi:type="dcterms:W3CDTF">2016-07-21T09:14:56Z</dcterms:created>
  <dcterms:modified xsi:type="dcterms:W3CDTF">2016-07-21T09:17:12Z</dcterms:modified>
</cp:coreProperties>
</file>