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82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12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5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7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72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7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80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0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05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4FB2-3D43-49EF-9F08-39CC0A9B0B4A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FA11-4CDD-4909-9369-A021BCD1594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69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b="1" dirty="0" smtClean="0"/>
              <a:t>Aurora QSO (Au) PA2RU</a:t>
            </a:r>
            <a:endParaRPr lang="nl-NL" dirty="0"/>
          </a:p>
        </p:txBody>
      </p:sp>
      <p:pic>
        <p:nvPicPr>
          <p:cNvPr id="6" name="SA4AQW_WMV V9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31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Aurora QSO (Au) PA2RU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 QSO (Au) PA2RU</dc:title>
  <dc:creator>Jaap van Duin - CITG</dc:creator>
  <cp:lastModifiedBy>Jaap van Duin - CITG</cp:lastModifiedBy>
  <cp:revision>1</cp:revision>
  <dcterms:created xsi:type="dcterms:W3CDTF">2016-07-21T09:21:15Z</dcterms:created>
  <dcterms:modified xsi:type="dcterms:W3CDTF">2016-07-21T09:22:37Z</dcterms:modified>
</cp:coreProperties>
</file>